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320" r:id="rId2"/>
    <p:sldId id="321" r:id="rId3"/>
    <p:sldId id="322" r:id="rId4"/>
    <p:sldId id="257" r:id="rId5"/>
    <p:sldId id="258" r:id="rId6"/>
    <p:sldId id="259" r:id="rId7"/>
    <p:sldId id="260" r:id="rId8"/>
    <p:sldId id="261" r:id="rId9"/>
    <p:sldId id="297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05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3" r:id="rId68"/>
    <p:sldId id="324" r:id="rId69"/>
    <p:sldId id="325" r:id="rId70"/>
    <p:sldId id="326" r:id="rId71"/>
    <p:sldId id="329" r:id="rId72"/>
    <p:sldId id="327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8E02C-9A52-4DA7-AD06-C5CC5F092BB0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F059B-5666-4F0E-B8FD-FA5CB7A72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92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F059B-5666-4F0E-B8FD-FA5CB7A72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67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F059B-5666-4F0E-B8FD-FA5CB7A7232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25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9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9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5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6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2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8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8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E99F3-63BA-4DFF-893F-A41965968BC3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D161-7775-4678-9024-B8284A64CE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4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lounge.com/download/VC15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52" y="1000428"/>
            <a:ext cx="9038095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917" y="1403503"/>
            <a:ext cx="6856255" cy="29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33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7175" y="171450"/>
            <a:ext cx="595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Sublime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Ctrl+shift+p</a:t>
            </a:r>
            <a:r>
              <a:rPr lang="zh-CN" altLang="en-US" dirty="0" smtClean="0"/>
              <a:t>进入命令面板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7" y="647956"/>
            <a:ext cx="4304762" cy="41047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8725" y="4872038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快捷代码段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5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74" y="266949"/>
            <a:ext cx="8390476" cy="39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55" y="4247901"/>
            <a:ext cx="5676190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64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33" y="1505190"/>
            <a:ext cx="8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61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93" y="328800"/>
            <a:ext cx="6695238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78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47" y="233459"/>
            <a:ext cx="3718064" cy="20954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4" y="3367171"/>
            <a:ext cx="3780952" cy="13523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6946" y="3070463"/>
            <a:ext cx="326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线性数组遍历方式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87" y="837031"/>
            <a:ext cx="7647619" cy="12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21825" y="279848"/>
            <a:ext cx="326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关联数组遍历方式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892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2" y="481366"/>
            <a:ext cx="5923809" cy="56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62" y="333671"/>
            <a:ext cx="3780952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3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5" y="343285"/>
            <a:ext cx="6876190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309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04" y="933588"/>
            <a:ext cx="4982865" cy="28525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8700" y="314325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中的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39" y="809752"/>
            <a:ext cx="3828571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09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0" y="109893"/>
            <a:ext cx="8647619" cy="56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9100" y="475773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学任何语言都像这么去学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4366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0" y="262208"/>
            <a:ext cx="8276190" cy="4333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01" y="890664"/>
            <a:ext cx="3495238" cy="1219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4438" y="4872038"/>
            <a:ext cx="338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把这个文件转成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89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57" y="816947"/>
            <a:ext cx="5571429" cy="227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24084" y="232012"/>
            <a:ext cx="324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打开服务面板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549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1" y="760631"/>
            <a:ext cx="2542857" cy="6476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6896" y="114300"/>
            <a:ext cx="214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把那个文件里面的东西复制进来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7456"/>
            <a:ext cx="4871047" cy="8029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331" y="1728788"/>
            <a:ext cx="337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用这个</a:t>
            </a:r>
            <a:r>
              <a:rPr lang="en-US" altLang="zh-CN" dirty="0" smtClean="0"/>
              <a:t>\N</a:t>
            </a:r>
            <a:r>
              <a:rPr lang="zh-CN" altLang="en-US" dirty="0" smtClean="0"/>
              <a:t>分割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5" y="3467270"/>
            <a:ext cx="7838095" cy="27238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5838" y="6243638"/>
            <a:ext cx="324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得到了一个数组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353" y="665557"/>
            <a:ext cx="5066667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69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257571"/>
            <a:ext cx="9019048" cy="6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087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7" y="590696"/>
            <a:ext cx="10028571" cy="2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91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384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3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86" y="267595"/>
            <a:ext cx="5918381" cy="2557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6161" y="3125337"/>
            <a:ext cx="363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老师课件里面的</a:t>
            </a:r>
            <a:r>
              <a:rPr lang="en-US" altLang="zh-CN" dirty="0"/>
              <a:t>$</a:t>
            </a:r>
            <a:r>
              <a:rPr lang="zh-CN" altLang="en-US" dirty="0" smtClean="0"/>
              <a:t>号代表命令符，</a:t>
            </a:r>
            <a:r>
              <a:rPr lang="en-US" altLang="zh-CN" dirty="0" smtClean="0"/>
              <a:t>&lt;&gt;</a:t>
            </a:r>
            <a:r>
              <a:rPr lang="zh-CN" altLang="en-US" dirty="0" smtClean="0"/>
              <a:t>代表占位符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04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5" y="2485224"/>
            <a:ext cx="5934004" cy="28633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0627" y="232012"/>
            <a:ext cx="4790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Apache24</a:t>
            </a:r>
            <a:r>
              <a:rPr lang="zh-CN" altLang="en-US" dirty="0" smtClean="0"/>
              <a:t>步奏：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需要修改一个服务器名，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321" y="0"/>
            <a:ext cx="4289334" cy="24156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0" y="1501254"/>
            <a:ext cx="1201003" cy="245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158288" y="3800475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也可以不用加：因为以后配虚拟主机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5906949"/>
            <a:ext cx="5667375" cy="771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785" y="1224912"/>
            <a:ext cx="207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意思是给网站配置一个主机地址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058150" y="693677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然后找到服务器名然后自己加一段代码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2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0" y="428625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上面弄完后找到服务管理器，再启动即可。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1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4" y="238193"/>
            <a:ext cx="2142857" cy="10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834" y="13334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Localhost</a:t>
            </a:r>
            <a:r>
              <a:rPr lang="zh-CN" altLang="en-US" dirty="0" smtClean="0"/>
              <a:t>是一个虚拟主机名：指向当前本机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3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14" y="1519476"/>
            <a:ext cx="9028571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24" y="1319476"/>
            <a:ext cx="8980952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61" y="186004"/>
            <a:ext cx="5938414" cy="3728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5825" y="4343400"/>
            <a:ext cx="368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交换机路由器都叫网关，提供网络</a:t>
            </a:r>
            <a:r>
              <a:rPr lang="en-US" altLang="zh-CN" dirty="0" smtClean="0"/>
              <a:t>IP</a:t>
            </a:r>
            <a:r>
              <a:rPr lang="zh-CN" altLang="en-US" dirty="0" smtClean="0"/>
              <a:t>分配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6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2" y="671893"/>
            <a:ext cx="7119411" cy="51404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01025" y="500063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中间那台电脑有两个网络环境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02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7" y="157340"/>
            <a:ext cx="7838095" cy="2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34" y="3376778"/>
            <a:ext cx="3752381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8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7" y="504881"/>
            <a:ext cx="11773814" cy="13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17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4" y="2919875"/>
            <a:ext cx="10304762" cy="36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0113" y="557213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设置防火墙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645" y="0"/>
            <a:ext cx="4171535" cy="30360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29180" y="1042988"/>
            <a:ext cx="300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这个是直接开关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86200" y="4079005"/>
            <a:ext cx="1557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这个是开着防火墙，但是允许这个啊霸气进去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372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52" y="476619"/>
            <a:ext cx="9038095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4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84" y="352569"/>
            <a:ext cx="3961905" cy="22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0" y="2000513"/>
            <a:ext cx="10447619" cy="4200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100388" y="1200150"/>
            <a:ext cx="1638817" cy="3600450"/>
          </a:xfrm>
          <a:custGeom>
            <a:avLst/>
            <a:gdLst>
              <a:gd name="connsiteX0" fmla="*/ 0 w 1638817"/>
              <a:gd name="connsiteY0" fmla="*/ 0 h 3600450"/>
              <a:gd name="connsiteX1" fmla="*/ 1600200 w 1638817"/>
              <a:gd name="connsiteY1" fmla="*/ 2100263 h 3600450"/>
              <a:gd name="connsiteX2" fmla="*/ 985837 w 1638817"/>
              <a:gd name="connsiteY2" fmla="*/ 3600450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817" h="3600450">
                <a:moveTo>
                  <a:pt x="0" y="0"/>
                </a:moveTo>
                <a:cubicBezTo>
                  <a:pt x="717947" y="750094"/>
                  <a:pt x="1435894" y="1500188"/>
                  <a:pt x="1600200" y="2100263"/>
                </a:cubicBezTo>
                <a:cubicBezTo>
                  <a:pt x="1764506" y="2700338"/>
                  <a:pt x="1375171" y="3150394"/>
                  <a:pt x="985837" y="36004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9125" y="628650"/>
            <a:ext cx="41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这个是我家里面路由器的</a:t>
            </a:r>
            <a:r>
              <a:rPr lang="en-US" altLang="zh-CN" dirty="0" smtClean="0"/>
              <a:t>IP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57362" y="5572125"/>
            <a:ext cx="591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所以别人访问这个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只能到我家的路由器，不能到我的电脑。</a:t>
            </a:r>
            <a:endParaRPr lang="en-US" altLang="zh-CN" dirty="0" smtClean="0"/>
          </a:p>
          <a:p>
            <a:r>
              <a:rPr lang="zh-CN" altLang="en-US" dirty="0" smtClean="0"/>
              <a:t>还有个原因就是路由器的</a:t>
            </a:r>
            <a:r>
              <a:rPr lang="en-US" altLang="zh-CN" dirty="0" smtClean="0"/>
              <a:t>80</a:t>
            </a:r>
            <a:r>
              <a:rPr lang="zh-CN" altLang="en-US" dirty="0" smtClean="0"/>
              <a:t>端口禁用了。   当然这个路由器肯定不是指我家的，这个肯定是一个更高一级别的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423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52" y="524238"/>
            <a:ext cx="9838095" cy="58095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0275" y="5943600"/>
            <a:ext cx="282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把这个域名解析到本地地址，这样在本地输入这个域名就可以访问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9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76" y="557571"/>
            <a:ext cx="9619048" cy="5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0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4" y="1119276"/>
            <a:ext cx="6388877" cy="19668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4413" y="400050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监视端口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7250" y="3614738"/>
            <a:ext cx="39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要启动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要确定</a:t>
            </a:r>
            <a:r>
              <a:rPr lang="en-US" altLang="zh-CN" dirty="0" smtClean="0"/>
              <a:t>80</a:t>
            </a:r>
            <a:r>
              <a:rPr lang="zh-CN" altLang="en-US" dirty="0" smtClean="0"/>
              <a:t>端口没有人占用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35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53" y="547808"/>
            <a:ext cx="7847619" cy="19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30" y="2905297"/>
            <a:ext cx="6085714" cy="2761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71975" y="472916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这个网站服务端解密端口</a:t>
            </a:r>
            <a:r>
              <a:rPr lang="en-US" altLang="zh-CN" dirty="0" smtClean="0"/>
              <a:t>443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38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6" y="471828"/>
            <a:ext cx="8704762" cy="54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6" y="4614862"/>
            <a:ext cx="12150453" cy="192399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9215438" y="3914775"/>
            <a:ext cx="700087" cy="166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958388" y="3629025"/>
            <a:ext cx="16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锚点值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429125" y="4614862"/>
            <a:ext cx="2900363" cy="96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829425" y="4614862"/>
            <a:ext cx="471488" cy="96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89477" y="4430196"/>
            <a:ext cx="16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请求路径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471738" y="5786438"/>
            <a:ext cx="814387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290218" y="6157913"/>
            <a:ext cx="231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域名（主机名）加端口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7065169" y="5786438"/>
            <a:ext cx="650081" cy="557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60915" y="6296412"/>
            <a:ext cx="16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86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6" y="333762"/>
            <a:ext cx="10019048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254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95" y="586143"/>
            <a:ext cx="9523809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1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7" y="409952"/>
            <a:ext cx="8714286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29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07" y="1524063"/>
            <a:ext cx="2304762" cy="10095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2925" y="428625"/>
            <a:ext cx="287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如果将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的端口改为了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，就应该像这样访问了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2862857"/>
            <a:ext cx="5247619" cy="3161905"/>
            <a:chOff x="323995" y="3429264"/>
            <a:chExt cx="5247619" cy="31619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5" y="4495931"/>
              <a:ext cx="5247619" cy="209523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084" y="3429264"/>
              <a:ext cx="1742857" cy="106666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690669" y="3871913"/>
              <a:ext cx="2095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在这个文件里面配置</a:t>
              </a:r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690669" y="5440292"/>
            <a:ext cx="26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可以同时占用多个门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266" y="350268"/>
            <a:ext cx="5729516" cy="218331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0" y="2533587"/>
            <a:ext cx="378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配置完之后都用</a:t>
            </a:r>
            <a:r>
              <a:rPr lang="en-US" altLang="zh-CN" dirty="0" smtClean="0"/>
              <a:t>-t</a:t>
            </a:r>
            <a:r>
              <a:rPr lang="zh-CN" altLang="en-US" dirty="0" smtClean="0"/>
              <a:t>去测试一下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1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66" y="2128978"/>
            <a:ext cx="5657143" cy="22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050" y="342900"/>
            <a:ext cx="4672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网站根目录。</a:t>
            </a:r>
            <a:endParaRPr lang="en-US" altLang="zh-CN" dirty="0" smtClean="0"/>
          </a:p>
          <a:p>
            <a:r>
              <a:rPr lang="zh-CN" altLang="en-US" dirty="0"/>
              <a:t>当</a:t>
            </a:r>
            <a:r>
              <a:rPr lang="zh-CN" altLang="en-US" dirty="0" smtClean="0"/>
              <a:t>我们的电脑安装了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且启动此服务，我们的电脑就可以是一个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服务器。我们的网站根目录里面的东西就是别人所能访问的东西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855" y="805942"/>
            <a:ext cx="4684668" cy="22372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5275" y="342900"/>
            <a:ext cx="275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上面个是浏览器输出的，</a:t>
            </a:r>
            <a:endParaRPr lang="en-US" altLang="zh-CN" dirty="0" smtClean="0"/>
          </a:p>
          <a:p>
            <a:r>
              <a:rPr lang="zh-CN" altLang="en-US" dirty="0" smtClean="0"/>
              <a:t>后面个就是浏览器所访问的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817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2" y="809706"/>
            <a:ext cx="7380952" cy="12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5825" y="285750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网站根目录配置在这里改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" y="3033776"/>
            <a:ext cx="5152381" cy="10190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213" y="2528888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改动时候注意它的斜杠是反的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443913" y="1071563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操作服务都得以管理员权限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854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2925" y="300038"/>
            <a:ext cx="4872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Shift+f5 windows</a:t>
            </a:r>
            <a:r>
              <a:rPr lang="zh-CN" altLang="en-US" dirty="0" smtClean="0"/>
              <a:t>特有的刷新</a:t>
            </a:r>
            <a:endParaRPr lang="en-US" altLang="zh-CN" dirty="0" smtClean="0"/>
          </a:p>
          <a:p>
            <a:r>
              <a:rPr lang="zh-CN" altLang="en-US" dirty="0" smtClean="0"/>
              <a:t>还有的标准</a:t>
            </a:r>
            <a:r>
              <a:rPr lang="en-US" altLang="zh-CN" dirty="0" smtClean="0"/>
              <a:t>(</a:t>
            </a:r>
            <a:r>
              <a:rPr lang="zh-CN" altLang="en-US" dirty="0" smtClean="0"/>
              <a:t>通用）的刷新：</a:t>
            </a:r>
            <a:r>
              <a:rPr lang="en-US" altLang="zh-CN" dirty="0" err="1" smtClean="0"/>
              <a:t>Ctrl+shift+r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042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8" y="1157397"/>
            <a:ext cx="5228571" cy="17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4425" y="32861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改了之后访问也会禁止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1" y="4029153"/>
            <a:ext cx="3552381" cy="1257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737" y="3388278"/>
            <a:ext cx="57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这句话意思：我们用斜线这个目录去配置它的访问权限。</a:t>
            </a:r>
            <a:r>
              <a:rPr lang="en-US" altLang="zh-CN" dirty="0" smtClean="0"/>
              <a:t>/</a:t>
            </a:r>
            <a:r>
              <a:rPr lang="zh-CN" altLang="en-US" dirty="0" smtClean="0"/>
              <a:t>通指我们电脑上所有文件夹。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848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21" y="985916"/>
            <a:ext cx="3552381" cy="12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4375" y="371475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因为在这个位置拒绝了所有根目录的访问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65" y="371475"/>
            <a:ext cx="6238095" cy="61428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5482" y="493849"/>
            <a:ext cx="4362894" cy="55176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43588" y="5943600"/>
            <a:ext cx="3000375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158413" y="493849"/>
            <a:ext cx="170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在这里允许了</a:t>
            </a: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r>
              <a:rPr lang="zh-CN" altLang="en-US" dirty="0" smtClean="0">
                <a:solidFill>
                  <a:srgbClr val="FFFF00"/>
                </a:solidFill>
              </a:rPr>
              <a:t>盘（最初）那个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02" y="3442903"/>
            <a:ext cx="3600000" cy="1219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0548" y="2609389"/>
            <a:ext cx="236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解决方案，把下面那个一起</a:t>
            </a:r>
            <a:r>
              <a:rPr lang="zh-CN" altLang="en-US" dirty="0"/>
              <a:t>改了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4375" y="4943475"/>
            <a:ext cx="338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也就是说上面把所有禁止访问，也在下面开了一个后门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58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1538" y="485775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可以查配置文件的配置手册，里面有行号和注释之间的联系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871663"/>
            <a:ext cx="510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为什么刚开始要静止所有了，不想让普通用户访问我电脑上的其他文件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71" y="1500428"/>
            <a:ext cx="934285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03" y="905760"/>
            <a:ext cx="11128601" cy="34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4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5" y="876522"/>
            <a:ext cx="6914286" cy="35619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8626" y="785813"/>
            <a:ext cx="4514850" cy="8001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1445" y="277170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让用户看到你的目录结构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97" y="4800719"/>
            <a:ext cx="5952381" cy="19142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650" y="545782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去掉那个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44000" y="5286375"/>
            <a:ext cx="2071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但是与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并列的图片却可以看到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962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3" y="457571"/>
            <a:ext cx="9285714" cy="5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99" y="314548"/>
            <a:ext cx="8980952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6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77" y="261970"/>
            <a:ext cx="4038095" cy="5333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7251" y="102870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安装目录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7" y="1504996"/>
            <a:ext cx="5676190" cy="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4" y="3095763"/>
            <a:ext cx="2971429" cy="22095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638" y="237386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不要怕改错，这里有一个原始文件初始的状态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112" y="1048521"/>
            <a:ext cx="3590476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3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2" y="585845"/>
            <a:ext cx="5314286" cy="9142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8638" y="1685925"/>
            <a:ext cx="4129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为什么是任意</a:t>
            </a:r>
            <a:r>
              <a:rPr lang="en-US" altLang="zh-CN" dirty="0" smtClean="0"/>
              <a:t>IP</a:t>
            </a:r>
            <a:r>
              <a:rPr lang="zh-CN" altLang="en-US" dirty="0" smtClean="0"/>
              <a:t>的端口呢？因为我这台主机有可能在多个网络环境下，想让每个环境下的其他机子都能访问。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8638" y="2928938"/>
            <a:ext cx="53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第二个你如果不配置名字，那么当有请求的时候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就不知道找哪个服务器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908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4818"/>
            <a:ext cx="6742857" cy="20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0" y="471488"/>
            <a:ext cx="645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在前面两个虚拟主机的梨子下，</a:t>
            </a:r>
            <a:endParaRPr lang="en-US" altLang="zh-CN" dirty="0" smtClean="0"/>
          </a:p>
          <a:p>
            <a:r>
              <a:rPr lang="zh-CN" altLang="en-US" dirty="0" smtClean="0"/>
              <a:t>再复制一个虚拟主机的创建。</a:t>
            </a:r>
            <a:endParaRPr lang="en-US" altLang="zh-CN" dirty="0" smtClean="0"/>
          </a:p>
          <a:p>
            <a:r>
              <a:rPr lang="zh-CN" altLang="en-US" dirty="0"/>
              <a:t>第</a:t>
            </a:r>
            <a:r>
              <a:rPr lang="zh-CN" altLang="en-US" dirty="0" smtClean="0"/>
              <a:t>一句的意思是网站出问题的时候弹出的站长邮箱，可以删除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36340"/>
            <a:ext cx="5228571" cy="390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7238" y="4318148"/>
            <a:ext cx="398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别名，不同名字访问同一个网站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5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290718"/>
            <a:ext cx="6990476" cy="327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775" y="4057650"/>
            <a:ext cx="435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用了虚拟主机，默认主机就不管用了。就算你访问以前的域名，也会默认跳转到第一个虚拟主机上面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29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96" y="471801"/>
            <a:ext cx="6533333" cy="50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8737" y="5700713"/>
            <a:ext cx="475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现在虽然有了，但是需要发送到</a:t>
            </a:r>
            <a:r>
              <a:rPr lang="en-US" altLang="zh-CN" dirty="0" smtClean="0"/>
              <a:t>DNS</a:t>
            </a:r>
            <a:r>
              <a:rPr lang="zh-CN" altLang="en-US" dirty="0" smtClean="0"/>
              <a:t>解析。但是我们没有，所以就修改本地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7" y="1019312"/>
            <a:ext cx="6114286" cy="2190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4375" y="528638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文件中加一个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2857" y="3786188"/>
            <a:ext cx="4914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然后你把这个网址输入到浏览器，你的电脑如果联网了，就会去请求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比对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，就会有缓存。那我们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文件才改的就没用了。所以一定要先改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文件，再去浏览器试新建的虚拟机域名。</a:t>
            </a:r>
            <a:endParaRPr lang="en-US" altLang="zh-CN" dirty="0" smtClean="0"/>
          </a:p>
          <a:p>
            <a:r>
              <a:rPr lang="zh-CN" altLang="en-US" dirty="0" smtClean="0"/>
              <a:t>所以如果电脑联网后，再新建虚拟机域名后，一定不要立马去浏览试，会有缓存，要先去改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文件，把这个域名对应到我们的虚拟机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  <a:r>
              <a:rPr lang="zh-CN" altLang="en-US" dirty="0" smtClean="0"/>
              <a:t>一定在第一次请求之前浏览器之前，改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文件对应域名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17" y="3519560"/>
            <a:ext cx="6190476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70" y="495370"/>
            <a:ext cx="3514286" cy="1123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775" y="2200275"/>
            <a:ext cx="3986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搜索的时候，如果你的域名是奇葩后缀，则最好把网站写完整。不然就去搜索你的网站词语了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70" y="3576830"/>
            <a:ext cx="3876190" cy="307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4950" y="4400550"/>
            <a:ext cx="2157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这个域名对应我本地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，对应我</a:t>
            </a:r>
            <a:r>
              <a:rPr lang="en-US" altLang="zh-CN" dirty="0" smtClean="0"/>
              <a:t>WWW</a:t>
            </a:r>
            <a:r>
              <a:rPr lang="zh-CN" altLang="en-US" dirty="0" smtClean="0"/>
              <a:t>网站根目录文件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4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76" y="1095666"/>
            <a:ext cx="9219048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8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1525" y="428625"/>
            <a:ext cx="537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如果以管理员的方式打开浏览器，</a:t>
            </a:r>
            <a:endParaRPr lang="en-US" altLang="zh-CN" dirty="0" smtClean="0"/>
          </a:p>
          <a:p>
            <a:r>
              <a:rPr lang="zh-CN" altLang="en-US" dirty="0"/>
              <a:t>那</a:t>
            </a:r>
            <a:r>
              <a:rPr lang="zh-CN" altLang="en-US" dirty="0" smtClean="0"/>
              <a:t>你普通双击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文件就打不开。两者的开启权限不同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7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400343"/>
            <a:ext cx="4914286" cy="6857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1575" y="1257300"/>
            <a:ext cx="527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这里以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的方式载入了一个配置文件，</a:t>
            </a:r>
            <a:endParaRPr lang="en-US" altLang="zh-CN" dirty="0" smtClean="0"/>
          </a:p>
          <a:p>
            <a:r>
              <a:rPr lang="zh-CN" altLang="en-US" dirty="0" smtClean="0"/>
              <a:t>就相当于把一个配置文件里面的东西复制到了这里替代了这句话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7250" y="4343400"/>
            <a:ext cx="415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每次重启的时候都会把配置文件读一次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41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9" y="1162192"/>
            <a:ext cx="8286110" cy="18405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7275" y="3729038"/>
            <a:ext cx="375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浏览器这边先找浏览器缓存，再找操作系统缓存，再找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文件，都没有就去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拿。</a:t>
            </a:r>
            <a:endParaRPr lang="en-US" altLang="zh-CN" dirty="0" smtClean="0"/>
          </a:p>
          <a:p>
            <a:r>
              <a:rPr lang="zh-CN" altLang="en-US" dirty="0" smtClean="0"/>
              <a:t>所以，访问之后不要随便改域名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38" y="3410154"/>
            <a:ext cx="5219048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5" y="771693"/>
            <a:ext cx="5400000" cy="26857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488" y="142875"/>
            <a:ext cx="490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查看浏览器缓存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5" y="3886250"/>
            <a:ext cx="2904762" cy="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99" y="327541"/>
            <a:ext cx="279047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05" y="352675"/>
            <a:ext cx="6528833" cy="29491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1" y="3195939"/>
            <a:ext cx="5614448" cy="31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7" y="3233857"/>
            <a:ext cx="7000000" cy="19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4" y="2076513"/>
            <a:ext cx="5028571" cy="1019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5788" y="842963"/>
            <a:ext cx="3295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再新建一个虚拟主机，改了这两个文件。然后运行出现的问题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97" y="2244763"/>
            <a:ext cx="5685841" cy="19781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81437" y="4443413"/>
            <a:ext cx="30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得把</a:t>
            </a:r>
            <a:r>
              <a:rPr lang="en-US" altLang="zh-CN" dirty="0" smtClean="0"/>
              <a:t>site1</a:t>
            </a:r>
            <a:r>
              <a:rPr lang="zh-CN" altLang="en-US" dirty="0" smtClean="0"/>
              <a:t>的权限开启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9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09" y="338194"/>
            <a:ext cx="4841178" cy="2290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538" y="3157538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配虚拟主机只改</a:t>
            </a:r>
            <a:r>
              <a:rPr lang="en-US" altLang="zh-CN" dirty="0" err="1" smtClean="0"/>
              <a:t>vhost.cont</a:t>
            </a:r>
            <a:r>
              <a:rPr lang="zh-CN" altLang="en-US" dirty="0" smtClean="0"/>
              <a:t>这个文件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6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7" y="1776619"/>
            <a:ext cx="8714286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59" y="509655"/>
            <a:ext cx="3969283" cy="169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8713" y="2528888"/>
            <a:ext cx="4129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我们在浏览器输入这个东西，目的是让服务器把东西传过来。</a:t>
            </a:r>
            <a:endParaRPr lang="en-US" altLang="zh-CN" dirty="0" smtClean="0"/>
          </a:p>
          <a:p>
            <a:r>
              <a:rPr lang="zh-CN" altLang="en-US" dirty="0" smtClean="0"/>
              <a:t>但是光凭这个域名，怎么去找服务器呢。就好像，我叫你去给张三送信，你的先查下张三住哪里啊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0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38" y="467023"/>
            <a:ext cx="6807082" cy="35906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7688" y="31968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找地址，然后去到服务端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5614988" y="3086100"/>
            <a:ext cx="2586037" cy="47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43813" y="3234422"/>
            <a:ext cx="357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服务器返回的给给到用户那边的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的代码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8" y="3982130"/>
            <a:ext cx="5498732" cy="26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4" y="1337479"/>
            <a:ext cx="11946546" cy="26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3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371857"/>
            <a:ext cx="8742857" cy="6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5" y="1157428"/>
            <a:ext cx="8723809" cy="22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8675" y="3943350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一启动，就会排一个保安去监听</a:t>
            </a:r>
            <a:r>
              <a:rPr lang="en-US" altLang="zh-CN" dirty="0" smtClean="0"/>
              <a:t>80</a:t>
            </a:r>
            <a:r>
              <a:rPr lang="zh-CN" altLang="en-US" dirty="0" smtClean="0"/>
              <a:t>端口，看看有没有人来请求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1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957571"/>
            <a:ext cx="10666667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6" y="252809"/>
            <a:ext cx="8466667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15687"/>
          <a:stretch/>
        </p:blipFill>
        <p:spPr>
          <a:xfrm>
            <a:off x="1005508" y="1405745"/>
            <a:ext cx="9923809" cy="5452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89" y="177174"/>
            <a:ext cx="961904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43" y="619364"/>
            <a:ext cx="6485714" cy="38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1600" y="4600575"/>
            <a:ext cx="512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浏览器截图打开快捷</a:t>
            </a:r>
            <a:r>
              <a:rPr lang="zh-CN" altLang="en-US" dirty="0"/>
              <a:t>命令</a:t>
            </a:r>
            <a:r>
              <a:rPr lang="zh-CN" altLang="en-US" dirty="0" smtClean="0"/>
              <a:t>面板：</a:t>
            </a:r>
            <a:r>
              <a:rPr lang="en-US" altLang="zh-CN" dirty="0" smtClean="0"/>
              <a:t>Ctrl——</a:t>
            </a:r>
            <a:r>
              <a:rPr lang="en-US" altLang="zh-CN" dirty="0" err="1" smtClean="0"/>
              <a:t>shift+p</a:t>
            </a:r>
            <a:r>
              <a:rPr lang="en-US" altLang="zh-CN" dirty="0" smtClean="0"/>
              <a:t>,</a:t>
            </a:r>
            <a:r>
              <a:rPr lang="zh-CN" altLang="en-US" dirty="0" smtClean="0"/>
              <a:t>跟</a:t>
            </a:r>
            <a:r>
              <a:rPr lang="en-US" altLang="zh-CN" dirty="0" smtClean="0"/>
              <a:t>sublime</a:t>
            </a:r>
            <a:r>
              <a:rPr lang="zh-CN" altLang="en-US" dirty="0" smtClean="0"/>
              <a:t>一样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5813" y="5800725"/>
            <a:ext cx="375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也可以截图整个网页，选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8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11" y="1771868"/>
            <a:ext cx="6380952" cy="34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1" y="142875"/>
            <a:ext cx="4657143" cy="1266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2925" y="5672138"/>
            <a:ext cx="5343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其实下面的虚机主机配置文件里面的</a:t>
            </a:r>
            <a:r>
              <a:rPr lang="en-US" altLang="zh-CN" dirty="0" err="1" smtClean="0"/>
              <a:t>Diretory</a:t>
            </a:r>
            <a:r>
              <a:rPr lang="zh-CN" altLang="en-US" dirty="0" smtClean="0"/>
              <a:t>（文件的访问权限开启）可以不用加，因为主配置文件为</a:t>
            </a:r>
            <a:r>
              <a:rPr lang="en-US" altLang="zh-CN" dirty="0" smtClean="0"/>
              <a:t>WWW</a:t>
            </a:r>
            <a:r>
              <a:rPr lang="zh-CN" altLang="en-US" dirty="0" smtClean="0"/>
              <a:t>这个大目录开始了，那么下面的子目录都可以访问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3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</a:t>
            </a:r>
            <a:r>
              <a:rPr lang="en-US" altLang="zh-CN" dirty="0" smtClean="0"/>
              <a:t>PHP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87" y="2643188"/>
            <a:ext cx="9507226" cy="8667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1638" y="3871913"/>
            <a:ext cx="727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第一：在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这边引入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派来的外包文件</a:t>
            </a:r>
            <a:endParaRPr lang="en-US" altLang="zh-CN" dirty="0" smtClean="0"/>
          </a:p>
          <a:p>
            <a:r>
              <a:rPr lang="zh-CN" altLang="en-US" dirty="0" smtClean="0"/>
              <a:t>第二：在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这边加一个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能识别的文件类型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75" y="4880213"/>
            <a:ext cx="5600000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8" y="519476"/>
            <a:ext cx="11257143" cy="5819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43050" y="3028950"/>
            <a:ext cx="338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安装包里面所有东西解压到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这个文件夹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6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752533"/>
            <a:ext cx="5416917" cy="1233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5838" y="2243138"/>
            <a:ext cx="2457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做的事情，你要这个文件，请求给我我给你读出来，原封不动的给你返回去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6" y="3472221"/>
            <a:ext cx="11331459" cy="10140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7238" y="4772025"/>
            <a:ext cx="3214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zh-CN" altLang="en-US" dirty="0" smtClean="0"/>
              <a:t>就像是一耳光粉刷匠，需要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自己去找。但是去哪里找呢。</a:t>
            </a:r>
            <a:endParaRPr lang="en-US" altLang="zh-CN" dirty="0" smtClean="0"/>
          </a:p>
          <a:p>
            <a:r>
              <a:rPr lang="zh-CN" altLang="en-US" dirty="0" smtClean="0"/>
              <a:t>或者是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告诉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我可以做这个你来找我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35" y="788419"/>
            <a:ext cx="6209700" cy="26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53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24" y="252809"/>
            <a:ext cx="9780952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0605" y="276290"/>
            <a:ext cx="6876190" cy="6395645"/>
            <a:chOff x="1200605" y="276290"/>
            <a:chExt cx="6876190" cy="639564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605" y="1443364"/>
              <a:ext cx="6476190" cy="522857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605" y="276290"/>
              <a:ext cx="6876190" cy="10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5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72115" y="147972"/>
            <a:ext cx="8771985" cy="6485738"/>
            <a:chOff x="1172115" y="147971"/>
            <a:chExt cx="9261960" cy="684801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075" y="147971"/>
              <a:ext cx="9000000" cy="535238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115" y="4976934"/>
              <a:ext cx="8647619" cy="20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2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4350" y="0"/>
            <a:ext cx="455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具体做法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914714"/>
            <a:ext cx="8323809" cy="50285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4588" y="5972175"/>
            <a:ext cx="401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loadmodule</a:t>
            </a:r>
            <a:r>
              <a:rPr lang="zh-CN" altLang="en-US" dirty="0" smtClean="0"/>
              <a:t>后面追加一行关于</a:t>
            </a:r>
            <a:r>
              <a:rPr lang="en-US" altLang="zh-CN" dirty="0" smtClean="0"/>
              <a:t>PHP</a:t>
            </a:r>
            <a:r>
              <a:rPr lang="zh-CN" altLang="en-US" dirty="0" smtClean="0"/>
              <a:t>的，先复制前面的再自己改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8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6" y="1324256"/>
            <a:ext cx="5304762" cy="44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3025" y="414338"/>
            <a:ext cx="425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这个文件就是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派到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那边去的包工头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72" y="2786119"/>
            <a:ext cx="6552381" cy="91428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7300913" y="3414713"/>
            <a:ext cx="400050" cy="150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0913" y="4886325"/>
            <a:ext cx="115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模块名字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9529763" y="3243262"/>
            <a:ext cx="385762" cy="1643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529763" y="4886325"/>
            <a:ext cx="115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7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1473030"/>
            <a:ext cx="7152381" cy="7523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0063" y="885825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如果包工头那个文件路径有空格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2" y="3067078"/>
            <a:ext cx="7152381" cy="4666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022" y="2697746"/>
            <a:ext cx="814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用英文半角的双引号引起来，因为那个主配置文件读取时按照空格来分割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69" y="4186373"/>
            <a:ext cx="7904762" cy="21714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15375" y="4086225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这边的主文件中载入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6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5083"/>
            <a:ext cx="4172229" cy="26881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462" y="285752"/>
            <a:ext cx="38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mimetypes</a:t>
            </a:r>
            <a:r>
              <a:rPr lang="zh-CN" altLang="en-US" dirty="0" smtClean="0"/>
              <a:t>文件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91" y="181207"/>
            <a:ext cx="4443066" cy="2951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4794" y="3133107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主配置文件在这个位置载入了左边这个文件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376" y="3502439"/>
            <a:ext cx="4152381" cy="20666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14794" y="5702856"/>
            <a:ext cx="53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主文件这个文件下面可以</a:t>
            </a:r>
            <a:r>
              <a:rPr lang="en-US" altLang="zh-CN" dirty="0" err="1" smtClean="0"/>
              <a:t>addtype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882" y="6067558"/>
            <a:ext cx="4914286" cy="55238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44063" y="655083"/>
            <a:ext cx="197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这些的上面是引入</a:t>
            </a:r>
            <a:r>
              <a:rPr lang="en-US" altLang="zh-CN" dirty="0" smtClean="0"/>
              <a:t>PHP</a:t>
            </a:r>
            <a:r>
              <a:rPr lang="zh-CN" altLang="en-US" dirty="0" smtClean="0"/>
              <a:t>的包工头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920218" y="2400300"/>
            <a:ext cx="1381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顺序：先引入包工头，再在主配置文件里添加一个类型，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7686675" y="5569106"/>
            <a:ext cx="2233543" cy="73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072688" y="5569106"/>
            <a:ext cx="122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这里有个空格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31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2" y="785930"/>
            <a:ext cx="11062836" cy="28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0163" y="542925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zh-CN" altLang="en-US" dirty="0" smtClean="0"/>
              <a:t>是在服务器端去执行，而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是拿到浏览器去执行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271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2" y="523926"/>
            <a:ext cx="4390476" cy="809524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928688" y="928688"/>
            <a:ext cx="2814637" cy="115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4388" y="2228850"/>
            <a:ext cx="267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像这么注释是注释不了的，因为</a:t>
            </a:r>
            <a:r>
              <a:rPr lang="en-US" altLang="zh-CN" dirty="0" smtClean="0"/>
              <a:t>PHP</a:t>
            </a:r>
            <a:r>
              <a:rPr lang="zh-CN" altLang="en-US" dirty="0"/>
              <a:t>认</a:t>
            </a:r>
            <a:r>
              <a:rPr lang="zh-CN" altLang="en-US" dirty="0" smtClean="0"/>
              <a:t>字符串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700088" y="1114425"/>
            <a:ext cx="390048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0" y="3494404"/>
            <a:ext cx="5051159" cy="9204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0088" y="3090714"/>
            <a:ext cx="206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会解析成这样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0088" y="4672013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要注释只有注释里面的字符串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193" y="3507001"/>
            <a:ext cx="3485714" cy="4476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15263" y="4286250"/>
            <a:ext cx="232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实时更新时间的一耳光函数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1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04" y="666297"/>
            <a:ext cx="8672863" cy="48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81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34" y="395364"/>
            <a:ext cx="4961905" cy="12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3025" y="1971675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这个是某些模块工作的时候才去执行里面的配置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4" y="2900516"/>
            <a:ext cx="5380952" cy="245714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3257550" y="2952301"/>
            <a:ext cx="3829002" cy="1703249"/>
          </a:xfrm>
          <a:custGeom>
            <a:avLst/>
            <a:gdLst>
              <a:gd name="connsiteX0" fmla="*/ 1100138 w 3829002"/>
              <a:gd name="connsiteY0" fmla="*/ 1591124 h 1703249"/>
              <a:gd name="connsiteX1" fmla="*/ 3629025 w 3829002"/>
              <a:gd name="connsiteY1" fmla="*/ 1548262 h 1703249"/>
              <a:gd name="connsiteX2" fmla="*/ 3257550 w 3829002"/>
              <a:gd name="connsiteY2" fmla="*/ 90937 h 1703249"/>
              <a:gd name="connsiteX3" fmla="*/ 0 w 3829002"/>
              <a:gd name="connsiteY3" fmla="*/ 276674 h 170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9002" h="1703249">
                <a:moveTo>
                  <a:pt x="1100138" y="1591124"/>
                </a:moveTo>
                <a:cubicBezTo>
                  <a:pt x="2184797" y="1694708"/>
                  <a:pt x="3269456" y="1798293"/>
                  <a:pt x="3629025" y="1548262"/>
                </a:cubicBezTo>
                <a:cubicBezTo>
                  <a:pt x="3988594" y="1298231"/>
                  <a:pt x="3862387" y="302868"/>
                  <a:pt x="3257550" y="90937"/>
                </a:cubicBezTo>
                <a:cubicBezTo>
                  <a:pt x="2652713" y="-120994"/>
                  <a:pt x="1326356" y="77840"/>
                  <a:pt x="0" y="2766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57325" y="5672138"/>
            <a:ext cx="41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就像这个只对这个模块生效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6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475" y="314325"/>
            <a:ext cx="5172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其实这些东西，像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啊 ，</a:t>
            </a:r>
            <a:r>
              <a:rPr lang="en-US" altLang="zh-CN" dirty="0" smtClean="0"/>
              <a:t>PHP</a:t>
            </a:r>
            <a:r>
              <a:rPr lang="zh-CN" altLang="en-US" dirty="0" smtClean="0"/>
              <a:t>都可以在一个集成环境中，不需要自己去配。只是我们自己去做一次，就更清楚每个软件的职责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1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9" y="408289"/>
            <a:ext cx="3276190" cy="6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7" y="1571879"/>
            <a:ext cx="8576647" cy="41470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43213" y="1857375"/>
            <a:ext cx="1485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Apache80</a:t>
            </a:r>
            <a:r>
              <a:rPr lang="zh-CN" altLang="en-US" dirty="0" smtClean="0"/>
              <a:t>端口一直在监听。而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默认在后头加</a:t>
            </a:r>
            <a:r>
              <a:rPr lang="en-US" altLang="zh-CN" dirty="0" smtClean="0"/>
              <a:t>80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1463" y="428625"/>
            <a:ext cx="5229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当浏览器那边有请求时（</a:t>
            </a:r>
            <a:r>
              <a:rPr lang="en-US" altLang="zh-CN" dirty="0" err="1" smtClean="0"/>
              <a:t>demo.php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会根据配置找到扩展名对应的文件类型</a:t>
            </a:r>
            <a:r>
              <a:rPr lang="en-US" altLang="zh-CN" dirty="0" smtClean="0"/>
              <a:t>.</a:t>
            </a:r>
            <a:r>
              <a:rPr lang="zh-CN" altLang="en-US" dirty="0" smtClean="0"/>
              <a:t>再去它的主配置文件里面的模块问问有谁可以处理这个。</a:t>
            </a:r>
            <a:endParaRPr lang="en-US" altLang="zh-CN" dirty="0" smtClean="0"/>
          </a:p>
          <a:p>
            <a:r>
              <a:rPr lang="zh-CN" altLang="en-US" dirty="0" smtClean="0"/>
              <a:t>没有模块可以处理的话就直接把文件读出来返回给用户</a:t>
            </a:r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>
            <a:off x="671513" y="685800"/>
            <a:ext cx="7990291" cy="750903"/>
          </a:xfrm>
          <a:custGeom>
            <a:avLst/>
            <a:gdLst>
              <a:gd name="connsiteX0" fmla="*/ 0 w 7990291"/>
              <a:gd name="connsiteY0" fmla="*/ 214313 h 750903"/>
              <a:gd name="connsiteX1" fmla="*/ 2414587 w 7990291"/>
              <a:gd name="connsiteY1" fmla="*/ 642938 h 750903"/>
              <a:gd name="connsiteX2" fmla="*/ 7400925 w 7990291"/>
              <a:gd name="connsiteY2" fmla="*/ 700088 h 750903"/>
              <a:gd name="connsiteX3" fmla="*/ 7700962 w 7990291"/>
              <a:gd name="connsiteY3" fmla="*/ 0 h 75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0291" h="750903">
                <a:moveTo>
                  <a:pt x="0" y="214313"/>
                </a:moveTo>
                <a:cubicBezTo>
                  <a:pt x="590550" y="388144"/>
                  <a:pt x="1181100" y="561976"/>
                  <a:pt x="2414587" y="642938"/>
                </a:cubicBezTo>
                <a:cubicBezTo>
                  <a:pt x="3648075" y="723901"/>
                  <a:pt x="6519863" y="807244"/>
                  <a:pt x="7400925" y="700088"/>
                </a:cubicBezTo>
                <a:cubicBezTo>
                  <a:pt x="8281987" y="592932"/>
                  <a:pt x="7991474" y="296466"/>
                  <a:pt x="7700962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99" y="5854097"/>
            <a:ext cx="8580952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99" y="695422"/>
            <a:ext cx="5580952" cy="15523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0150" y="2928938"/>
            <a:ext cx="415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&lt;&gt;</a:t>
            </a:r>
            <a:r>
              <a:rPr lang="zh-CN" altLang="en-US" dirty="0" smtClean="0"/>
              <a:t>和？之外的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原封不动的输出，因为它被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唤醒的。里面的就按照</a:t>
            </a:r>
            <a:r>
              <a:rPr lang="en-US" altLang="zh-CN" dirty="0" smtClean="0"/>
              <a:t>PHP</a:t>
            </a:r>
            <a:r>
              <a:rPr lang="zh-CN" altLang="en-US" dirty="0" smtClean="0"/>
              <a:t>的语法处理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25" y="3248230"/>
            <a:ext cx="6000000" cy="327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58213" y="2757488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zh-CN" altLang="en-US" dirty="0" smtClean="0"/>
              <a:t>做的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3" y="561996"/>
            <a:ext cx="7258120" cy="7095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28775" y="1271588"/>
            <a:ext cx="322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可以用同一网段里面的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进访问，因为我们的网都是家里的路由器发出来的。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如果要访问对方虚拟主机里面的东西，记得改对方的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3" y="3064077"/>
            <a:ext cx="3028571" cy="13428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57750" y="4100513"/>
            <a:ext cx="2371725" cy="1042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19363" y="4786313"/>
            <a:ext cx="45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当设置了多个虚拟主机的时候，</a:t>
            </a:r>
            <a:endParaRPr lang="en-US" altLang="zh-CN" dirty="0" smtClean="0"/>
          </a:p>
          <a:p>
            <a:r>
              <a:rPr lang="zh-CN" altLang="en-US" dirty="0" smtClean="0"/>
              <a:t>如果在用</a:t>
            </a:r>
            <a:r>
              <a:rPr lang="en-US" altLang="zh-CN" dirty="0" smtClean="0"/>
              <a:t>IP</a:t>
            </a:r>
            <a:r>
              <a:rPr lang="zh-CN" altLang="en-US" dirty="0" smtClean="0"/>
              <a:t>去访问，访问的是那个虚拟主机文件里面的第一个虚拟主机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97" y="1506070"/>
            <a:ext cx="4952381" cy="20571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86600" y="3843338"/>
            <a:ext cx="287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在主配置文件里面设置了网站根目录，并开启了它的访问权限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4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67" y="790830"/>
            <a:ext cx="8676190" cy="407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5838" y="242888"/>
            <a:ext cx="327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en-US" altLang="zh-CN" dirty="0" smtClean="0"/>
              <a:t>:</a:t>
            </a:r>
            <a:r>
              <a:rPr lang="zh-CN" altLang="en-US" dirty="0" smtClean="0"/>
              <a:t>超文本预处理器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85837" y="5372101"/>
            <a:ext cx="327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zh-CN" altLang="en-US" dirty="0" smtClean="0"/>
              <a:t>所有东西都是全局函数，拿函数怼，与</a:t>
            </a:r>
            <a:r>
              <a:rPr lang="en-US" altLang="zh-CN" dirty="0" smtClean="0"/>
              <a:t>JS</a:t>
            </a:r>
            <a:r>
              <a:rPr lang="zh-CN" altLang="en-US" dirty="0" smtClean="0"/>
              <a:t>一样是松散的弱类型语言，没有明确的类型定义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9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08" y="352468"/>
            <a:ext cx="2942857" cy="6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4438" y="1343025"/>
            <a:ext cx="1914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之外的代码原封不动的输出，里面的东西就根据逻辑来执行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6" y="2838673"/>
            <a:ext cx="5695238" cy="10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125" y="4086225"/>
            <a:ext cx="381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像这么写就不会有输出，有那个</a:t>
            </a:r>
            <a:r>
              <a:rPr lang="en-US" altLang="zh-CN" dirty="0" smtClean="0"/>
              <a:t>a</a:t>
            </a:r>
            <a:r>
              <a:rPr lang="zh-CN" altLang="en-US" dirty="0" smtClean="0"/>
              <a:t>什么的输出函数才会有输出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28" y="419476"/>
            <a:ext cx="8119497" cy="53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9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4" y="819204"/>
            <a:ext cx="10576715" cy="130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14" y="1233762"/>
            <a:ext cx="5828571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7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36352" y="3244334"/>
            <a:ext cx="491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https://www.apachelounge.com/download/VC15/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82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81" y="471857"/>
            <a:ext cx="7095238" cy="5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81" y="1100252"/>
            <a:ext cx="5495238" cy="1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4388" y="328613"/>
            <a:ext cx="415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Site1</a:t>
            </a:r>
            <a:r>
              <a:rPr lang="zh-CN" altLang="en-US" dirty="0" smtClean="0"/>
              <a:t>里面有那么多</a:t>
            </a:r>
            <a:r>
              <a:rPr lang="en-US" altLang="zh-CN" dirty="0" err="1" smtClean="0"/>
              <a:t>php</a:t>
            </a:r>
            <a:r>
              <a:rPr lang="zh-CN" altLang="en-US" dirty="0"/>
              <a:t>文件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3000" y="3386138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把默认访问目录，例如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后缀的删除掉，就可以看到整个根目录的结构了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2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7" y="167020"/>
            <a:ext cx="2247692" cy="3579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50" y="3876805"/>
            <a:ext cx="1714286" cy="2076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613" y="6315075"/>
            <a:ext cx="28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后面的原封不动输出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46" y="167020"/>
            <a:ext cx="2733333" cy="4438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86288" y="2157413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去掉了结束标记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335" y="4899741"/>
            <a:ext cx="961905" cy="160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14825" y="5699741"/>
            <a:ext cx="199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就没后面的东西了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825" y="6238948"/>
            <a:ext cx="9790476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7" y="1795514"/>
            <a:ext cx="7038095" cy="8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27" y="219134"/>
            <a:ext cx="6657143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52" y="414603"/>
            <a:ext cx="3845891" cy="45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26" y="228722"/>
            <a:ext cx="4819048" cy="19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98" y="2505119"/>
            <a:ext cx="4573319" cy="8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60" y="2633860"/>
            <a:ext cx="4736127" cy="728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0" y="3564845"/>
            <a:ext cx="5046557" cy="8524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2869" y="4250321"/>
            <a:ext cx="292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查看网页源代码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5" y="155111"/>
            <a:ext cx="4790476" cy="2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950" y="224350"/>
            <a:ext cx="4409524" cy="50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07" y="5519883"/>
            <a:ext cx="6952381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9" y="762137"/>
            <a:ext cx="5638095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68" y="338449"/>
            <a:ext cx="4407223" cy="53479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6168" y="5972175"/>
            <a:ext cx="328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多余的东西全部括在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标签里面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97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40" y="233592"/>
            <a:ext cx="3238095" cy="367619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2700338" y="1259566"/>
            <a:ext cx="1472365" cy="1426484"/>
          </a:xfrm>
          <a:custGeom>
            <a:avLst/>
            <a:gdLst>
              <a:gd name="connsiteX0" fmla="*/ 57150 w 1472365"/>
              <a:gd name="connsiteY0" fmla="*/ 1426484 h 1426484"/>
              <a:gd name="connsiteX1" fmla="*/ 1428750 w 1472365"/>
              <a:gd name="connsiteY1" fmla="*/ 826409 h 1426484"/>
              <a:gd name="connsiteX2" fmla="*/ 1028700 w 1472365"/>
              <a:gd name="connsiteY2" fmla="*/ 40597 h 1426484"/>
              <a:gd name="connsiteX3" fmla="*/ 0 w 1472365"/>
              <a:gd name="connsiteY3" fmla="*/ 183472 h 142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2365" h="1426484">
                <a:moveTo>
                  <a:pt x="57150" y="1426484"/>
                </a:moveTo>
                <a:cubicBezTo>
                  <a:pt x="661987" y="1241937"/>
                  <a:pt x="1266825" y="1057390"/>
                  <a:pt x="1428750" y="826409"/>
                </a:cubicBezTo>
                <a:cubicBezTo>
                  <a:pt x="1590675" y="595428"/>
                  <a:pt x="1266825" y="147753"/>
                  <a:pt x="1028700" y="40597"/>
                </a:cubicBezTo>
                <a:cubicBezTo>
                  <a:pt x="790575" y="-66559"/>
                  <a:pt x="395287" y="58456"/>
                  <a:pt x="0" y="18347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09040" y="1911776"/>
            <a:ext cx="1405486" cy="1781134"/>
          </a:xfrm>
          <a:custGeom>
            <a:avLst/>
            <a:gdLst>
              <a:gd name="connsiteX0" fmla="*/ 1305473 w 1405486"/>
              <a:gd name="connsiteY0" fmla="*/ 2749 h 1781134"/>
              <a:gd name="connsiteX1" fmla="*/ 1219748 w 1405486"/>
              <a:gd name="connsiteY1" fmla="*/ 45612 h 1781134"/>
              <a:gd name="connsiteX2" fmla="*/ 76748 w 1405486"/>
              <a:gd name="connsiteY2" fmla="*/ 317074 h 1781134"/>
              <a:gd name="connsiteX3" fmla="*/ 248198 w 1405486"/>
              <a:gd name="connsiteY3" fmla="*/ 1560087 h 1781134"/>
              <a:gd name="connsiteX4" fmla="*/ 1405486 w 1405486"/>
              <a:gd name="connsiteY4" fmla="*/ 1774399 h 178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486" h="1781134">
                <a:moveTo>
                  <a:pt x="1305473" y="2749"/>
                </a:moveTo>
                <a:cubicBezTo>
                  <a:pt x="1365004" y="-2013"/>
                  <a:pt x="1424535" y="-6775"/>
                  <a:pt x="1219748" y="45612"/>
                </a:cubicBezTo>
                <a:cubicBezTo>
                  <a:pt x="1014961" y="97999"/>
                  <a:pt x="238673" y="64662"/>
                  <a:pt x="76748" y="317074"/>
                </a:cubicBezTo>
                <a:cubicBezTo>
                  <a:pt x="-85177" y="569486"/>
                  <a:pt x="26742" y="1317199"/>
                  <a:pt x="248198" y="1560087"/>
                </a:cubicBezTo>
                <a:cubicBezTo>
                  <a:pt x="469654" y="1802975"/>
                  <a:pt x="937570" y="1788687"/>
                  <a:pt x="1405486" y="1774399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01" y="587966"/>
            <a:ext cx="2638095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1767</Words>
  <Application>Microsoft Office PowerPoint</Application>
  <PresentationFormat>宽屏</PresentationFormat>
  <Paragraphs>148</Paragraphs>
  <Slides>114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1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装PHP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gushuang</dc:creator>
  <cp:lastModifiedBy>gushuang</cp:lastModifiedBy>
  <cp:revision>231</cp:revision>
  <dcterms:created xsi:type="dcterms:W3CDTF">2019-08-15T14:20:48Z</dcterms:created>
  <dcterms:modified xsi:type="dcterms:W3CDTF">2019-08-17T12:53:58Z</dcterms:modified>
</cp:coreProperties>
</file>